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7C5-1B1C-4DED-883E-AF34EECE1CF4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3CC6-F5EB-443A-BE74-74230AFD1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1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C57C5-1B1C-4DED-883E-AF34EECE1CF4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3CC6-F5EB-443A-BE74-74230AFD1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5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b="1" i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Обработка </a:t>
            </a:r>
            <a:br>
              <a:rPr lang="ru-RU" sz="9600" b="1" i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9600" b="1" i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прорезного кармана </a:t>
            </a:r>
            <a:br>
              <a:rPr lang="ru-RU" sz="9600" b="1" i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9600" b="1" i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сложную рамку </a:t>
            </a:r>
            <a:br>
              <a:rPr lang="ru-RU" sz="9600" b="1" i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9600" b="1" i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клапаном.</a:t>
            </a:r>
            <a:endParaRPr lang="ru-RU" sz="96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4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9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4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3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84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70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93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14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98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8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8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62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59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39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81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86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96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80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90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25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7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03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53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9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86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03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0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0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0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8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4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27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Тема Office</vt:lpstr>
      <vt:lpstr>Обработка  прорезного кармана  в сложную рамку  с клапаном.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Обработка  прорезного кармана  в сложную рамку  с клапаном.</dc:title>
  <dc:creator>Ольга</dc:creator>
  <cp:lastModifiedBy>Ольга</cp:lastModifiedBy>
  <cp:revision>1</cp:revision>
  <dcterms:created xsi:type="dcterms:W3CDTF">2018-12-16T15:43:06Z</dcterms:created>
  <dcterms:modified xsi:type="dcterms:W3CDTF">2018-12-16T15:43:06Z</dcterms:modified>
</cp:coreProperties>
</file>