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D1BD-6361-47C6-8022-20F52B8C9AB3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C04F-AD16-456C-A176-10FBB2E34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D1BD-6361-47C6-8022-20F52B8C9AB3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C04F-AD16-456C-A176-10FBB2E34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D1BD-6361-47C6-8022-20F52B8C9AB3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C04F-AD16-456C-A176-10FBB2E34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D1BD-6361-47C6-8022-20F52B8C9AB3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C04F-AD16-456C-A176-10FBB2E34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D1BD-6361-47C6-8022-20F52B8C9AB3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C04F-AD16-456C-A176-10FBB2E34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D1BD-6361-47C6-8022-20F52B8C9AB3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C04F-AD16-456C-A176-10FBB2E34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D1BD-6361-47C6-8022-20F52B8C9AB3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C04F-AD16-456C-A176-10FBB2E34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D1BD-6361-47C6-8022-20F52B8C9AB3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C04F-AD16-456C-A176-10FBB2E34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D1BD-6361-47C6-8022-20F52B8C9AB3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C04F-AD16-456C-A176-10FBB2E34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D1BD-6361-47C6-8022-20F52B8C9AB3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C04F-AD16-456C-A176-10FBB2E34F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D1BD-6361-47C6-8022-20F52B8C9AB3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9BC04F-AD16-456C-A176-10FBB2E34F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79BC04F-AD16-456C-A176-10FBB2E34F2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D8AD1BD-6361-47C6-8022-20F52B8C9AB3}" type="datetimeFigureOut">
              <a:rPr lang="ru-RU" smtClean="0"/>
              <a:t>06.01.2022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6557392" cy="229932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Тема занятия: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800" b="1" dirty="0" smtClean="0"/>
              <a:t>«Обработка воротника с отрезной стойкой и соединение его с горловиной».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80928"/>
            <a:ext cx="4392488" cy="355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420888"/>
            <a:ext cx="3563888" cy="1143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Прячем припуски под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верхнюю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стойку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27"/>
          <a:stretch/>
        </p:blipFill>
        <p:spPr>
          <a:xfrm>
            <a:off x="327703" y="548680"/>
            <a:ext cx="4244297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4680520" cy="1143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Делаем строчку,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отступая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мм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от сгиба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12125"/>
            <a:ext cx="2880320" cy="3017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0" b="4695"/>
          <a:stretch/>
        </p:blipFill>
        <p:spPr>
          <a:xfrm>
            <a:off x="469914" y="2924944"/>
            <a:ext cx="7771962" cy="38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46646"/>
            <a:ext cx="7620000" cy="2002234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После примерки определяем точную линию горловины, отрезаем лишнее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8"/>
          <a:stretch/>
        </p:blipFill>
        <p:spPr>
          <a:xfrm>
            <a:off x="1835696" y="2564904"/>
            <a:ext cx="4249903" cy="335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916" y="692696"/>
            <a:ext cx="8069833" cy="1143000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Измеряем её длину на расстоянии 1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от среза ребром сантиметровой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лентой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9"/>
          <a:stretch/>
        </p:blipFill>
        <p:spPr bwMode="auto">
          <a:xfrm>
            <a:off x="2051720" y="2348880"/>
            <a:ext cx="4896544" cy="399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4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7620000" cy="1143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4000" b="1" dirty="0"/>
              <a:t>Выкраиваем воротник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по </a:t>
            </a:r>
            <a:r>
              <a:rPr lang="ru-RU" sz="4000" b="1" dirty="0"/>
              <a:t>размеру горловины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1" b="3962"/>
          <a:stretch/>
        </p:blipFill>
        <p:spPr>
          <a:xfrm>
            <a:off x="1741533" y="548679"/>
            <a:ext cx="5184576" cy="362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4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01208"/>
            <a:ext cx="7620000" cy="1143000"/>
          </a:xfrm>
        </p:spPr>
        <p:txBody>
          <a:bodyPr/>
          <a:lstStyle/>
          <a:p>
            <a:pPr algn="ctr"/>
            <a:r>
              <a:rPr lang="ru-RU" b="1" dirty="0" smtClean="0"/>
              <a:t>Обрабатываем воротник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6912768" cy="466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7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823020"/>
            <a:ext cx="3168352" cy="4824536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Загибаем нижнюю сторону стойки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0,7 – 1 см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71406"/>
            <a:ext cx="3672408" cy="58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41840"/>
            <a:ext cx="4752528" cy="1008112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Соединяем стойку с воротником от центра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краям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3438"/>
            <a:ext cx="2645864" cy="1964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12740"/>
            <a:ext cx="6120680" cy="451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620000" cy="1143000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Соединяем с горловиной нижнюю стойку от центра к краям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6120680" cy="3768752"/>
          </a:xfrm>
        </p:spPr>
      </p:pic>
    </p:spTree>
    <p:extLst>
      <p:ext uri="{BB962C8B-B14F-4D97-AF65-F5344CB8AC3E}">
        <p14:creationId xmlns:p14="http://schemas.microsoft.com/office/powerpoint/2010/main" val="16133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620000" cy="1143000"/>
          </a:xfrm>
        </p:spPr>
        <p:txBody>
          <a:bodyPr/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Делаем строчку рядом со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сгибом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4" b="5130"/>
          <a:stretch/>
        </p:blipFill>
        <p:spPr>
          <a:xfrm>
            <a:off x="467544" y="2276872"/>
            <a:ext cx="7620000" cy="3571337"/>
          </a:xfrm>
        </p:spPr>
      </p:pic>
    </p:spTree>
    <p:extLst>
      <p:ext uri="{BB962C8B-B14F-4D97-AF65-F5344CB8AC3E}">
        <p14:creationId xmlns:p14="http://schemas.microsoft.com/office/powerpoint/2010/main" val="11768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52</TotalTime>
  <Words>62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Соседство</vt:lpstr>
      <vt:lpstr>Тема занятия:   «Обработка воротника с отрезной стойкой и соединение его с горловиной».</vt:lpstr>
      <vt:lpstr>После примерки определяем точную линию горловины, отрезаем лишнее.</vt:lpstr>
      <vt:lpstr>Измеряем её длину на расстоянии 1 см от среза ребром сантиметровой лентой</vt:lpstr>
      <vt:lpstr>Выкраиваем воротник  по размеру горловины</vt:lpstr>
      <vt:lpstr>Обрабатываем воротник</vt:lpstr>
      <vt:lpstr>Загибаем нижнюю сторону стойки  0,7 – 1 см</vt:lpstr>
      <vt:lpstr>Соединяем стойку с воротником от центра краям</vt:lpstr>
      <vt:lpstr>Соединяем с горловиной нижнюю стойку от центра к краям</vt:lpstr>
      <vt:lpstr>Делаем строчку рядом со сгибом</vt:lpstr>
      <vt:lpstr>Прячем припуски под верхнюю стойку</vt:lpstr>
      <vt:lpstr>Делаем строчку,  отступая на 1  мм от сгиба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«Обработка воротника с отрезной стойкой и соединение его с горловиной».</dc:title>
  <dc:creator>User</dc:creator>
  <cp:lastModifiedBy>User</cp:lastModifiedBy>
  <cp:revision>5</cp:revision>
  <dcterms:created xsi:type="dcterms:W3CDTF">2022-01-06T16:32:34Z</dcterms:created>
  <dcterms:modified xsi:type="dcterms:W3CDTF">2022-01-06T17:24:36Z</dcterms:modified>
</cp:coreProperties>
</file>