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6" r:id="rId6"/>
    <p:sldId id="269" r:id="rId7"/>
    <p:sldId id="262" r:id="rId8"/>
    <p:sldId id="263" r:id="rId9"/>
    <p:sldId id="264" r:id="rId10"/>
    <p:sldId id="265" r:id="rId11"/>
    <p:sldId id="267" r:id="rId12"/>
    <p:sldId id="270" r:id="rId13"/>
    <p:sldId id="268" r:id="rId14"/>
    <p:sldId id="272" r:id="rId15"/>
    <p:sldId id="274" r:id="rId16"/>
    <p:sldId id="273" r:id="rId17"/>
    <p:sldId id="275" r:id="rId18"/>
    <p:sldId id="271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9104" autoAdjust="0"/>
  </p:normalViewPr>
  <p:slideViewPr>
    <p:cSldViewPr>
      <p:cViewPr varScale="1">
        <p:scale>
          <a:sx n="115" d="100"/>
          <a:sy n="115" d="100"/>
        </p:scale>
        <p:origin x="-15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C2F3E-5404-4E03-9DC7-A36A764A5898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97F52-9421-412B-9919-072C763F2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316835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Техника безопасности обучающихся на учебной и производственной практике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17526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65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рабочих местах: ручницы, мотористки, утюжильщицы</a:t>
            </a:r>
          </a:p>
          <a:p>
            <a:pPr algn="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мастер </a:t>
            </a:r>
            <a:r>
              <a:rPr lang="ru-RU" sz="36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/о ГБПОУ ПЛ № 4 </a:t>
            </a:r>
          </a:p>
          <a:p>
            <a:pPr algn="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Бычкова Е. А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Техника безопасности для обучающихся при работе на промышленных и бытовых машинах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User\Desktop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964488" cy="5333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презин2\DSC020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3499" y="0"/>
            <a:ext cx="93974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4175324" cy="1643782"/>
          </a:xfrm>
        </p:spPr>
        <p:txBody>
          <a:bodyPr>
            <a:normAutofit fontScale="90000"/>
          </a:bodyPr>
          <a:lstStyle/>
          <a:p>
            <a:r>
              <a:rPr lang="ru-RU" sz="4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Опасные и вредные производственные факторы</a:t>
            </a:r>
            <a:r>
              <a:rPr lang="ru-RU" sz="31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708920"/>
            <a:ext cx="4690864" cy="399330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Движущиеся части швейной машины (игла, нитепритягиватель, маховое колесо, ременная передача);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Электрический ток;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Шум;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Вибрация;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резин2\img20220121130347_burst001_cov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4664"/>
            <a:ext cx="3456384" cy="5577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67544" y="71078"/>
            <a:ext cx="828092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sng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Требования безопасности перед началом работ: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Работать только на исправном оборудовании, пользоваться только исправным инструментом и выполнять только порученную работу.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Надеть спецодежду. Волосы убрать под косынку. Тапочки на резиновой подошве. 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Проверить своё рабочее место: убедится в том, что оно достаточно освещено и не загромождено.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Проверить путём внешнего осмотра наличие и крепления заземляющего провода и убедиться в отсутствии оголения проводов.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Убедится в исправности швейной машины (на холостом ходу), её пусковых устройств в действии и исправности пусковой педали, в наличии исправности предохранительной лапки от прокола пальцев и ограждения провода.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Проверить надёжность крепления съёмных частей (фронтальная доска, игольная пластина).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презин2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8" y="0"/>
            <a:ext cx="91029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презин2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939" y="0"/>
            <a:ext cx="92738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3008313" cy="1450082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Безопасные приёмы , требования безопасности в процессе работы.</a:t>
            </a:r>
            <a:endParaRPr lang="ru-RU" sz="28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033464"/>
            <a:ext cx="3008313" cy="48245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Заправку верхней и нижней нитей, смену иглы производить только при выключенном двигателе. Отключение двигателя осуществлять путём нажатия кнопки «Стоп».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Прокладывать строчку, деталь изделия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придер-живать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двумя руками по обе стороны от иглы во избежание попадания пальцев рук под иглу.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C:\Users\User\Desktop\презин2\52bd177dffc394016b9c9906cc7dd68f3d5c107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764704"/>
            <a:ext cx="5642345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980728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избежание захвата волос и удара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нитепритягивателем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наклонятся низко к швейной машине.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Случайно попавшие в приводной механизм нитки, кусочки материала доставать и убирать только при выключенном двигателе.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Инструменты и приспособления хранить в специально отведённом месте. Отработанные или сломанные швейные иглы не бросать на пол, складывать в определённое место. Упавшие на пол иглы собираем магнитом.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Тормозить рукой маховое колесо во избежание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травмирования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запрещено.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008313" cy="4536504"/>
          </a:xfrm>
        </p:spPr>
        <p:txBody>
          <a:bodyPr>
            <a:noAutofit/>
          </a:bodyPr>
          <a:lstStyle/>
          <a:p>
            <a:pPr lvl="0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Содержать в чистоте и порядке рабочее место и проходы, не загромождая их. </a:t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Все образующиеся в процессе работы производственные отходы тканей и ниток складывать в специально отведённые для этого ёмкости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25144"/>
            <a:ext cx="3008313" cy="18002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Чистку и смазку машины производить только при выключенном двигателе.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1" name="Picture 1" descr="C:\Users\User\Desktop\презин2\large_1404297262_atelier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260648"/>
            <a:ext cx="556895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презин2\6e418a1fac3438c5c8b832d6a0ef7a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04448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Требования к обучающимся на учебной и производственной практике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202-сп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64709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83568" y="0"/>
            <a:ext cx="8136904" cy="744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любых перерывах в работе выключать машину.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любой неисправности выключить машину и сообщить мастеру производственного обучения. Вновь приступать к работе только после устранения неисправности.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открывать и не снимать оградительные и предохранительные приспособления на ходу машины во избежание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травмирования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67544" y="-83631"/>
            <a:ext cx="828092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Требования безопасности по окончании работы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Выключить и вычистить машину.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Убрать инструменты и приспособления в отведённые для них места.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C:\Users\User\Desktop\презин2\612403_prym_clickbos_sewing_2_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177480"/>
            <a:ext cx="571500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презин2\5b880dd4d138b3a86207bc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56084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Техника безопасности на рабочем месте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утюжильшицы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презин2\kak-vybrat-utjug-dlja-doma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1"/>
            <a:ext cx="7666795" cy="5117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-57582"/>
            <a:ext cx="799288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Требования безопасности перед началом работ: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Работать только на исправном оборудовании, пользоваться только исправным инструментом и выполнять только порученную работу.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Надеть спецодежду. Волосы убрать под косынку. Тапочки на резиновой подошве.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Проверить своё рабочее место: убедится в том, что оно достаточно освещено и не загромождено.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Проверить путём внешнего осмотра наличие и крепления заземляющего провода и убедиться в отсутствии оголения проводов.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Проверить исправность розетки и вилки.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Убедится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 исправности утюга, подставки для утюга, наличии резинового коврика под ноги.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ин2\137152_html_m4bdb1a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308360"/>
            <a:ext cx="6120680" cy="5844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331640" y="548680"/>
            <a:ext cx="691276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 выполнении работ имеют место следующие опасные и вредные производственные факторы: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Горячая поверхность утюга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Возможность повреждения тела падающим утюгом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Электрический ток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Испарения с поверхности изделия влаги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 rot="10800000" flipV="1">
            <a:off x="467544" y="-65708"/>
            <a:ext cx="8208912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Безопасные приёмы и требования б/о в процессе работы.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Необходимо быть внимательными при включении утюга.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Следить за нагревом утюга, соблюдать температурный режим при работе с тканями.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 избежание повреждения изоляции провода следить, чтобы шнур не касался подошвы утюга.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Утюжить изделие или детали только через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проутюжильник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 выключении утюга не выдёргивать шнур из розетки, только держась за вилку.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 любых перерывах выключать утюг.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По окончании работы выключить утюг и убрать рабочее место.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Рабочая одежда</a:t>
            </a:r>
            <a:endParaRPr lang="ru-RU" sz="32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692696"/>
            <a:ext cx="3008313" cy="514543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Обучающиеся обязаны приходить в учебно-производственные мастерские за 15 мин. до начала занятия, чтобы быть готовым к началу работы (надеть фартук, косынку, тапочки на резиновой подошве).</a:t>
            </a:r>
          </a:p>
          <a:p>
            <a:endParaRPr lang="ru-RU" dirty="0"/>
          </a:p>
        </p:txBody>
      </p:sp>
      <p:pic>
        <p:nvPicPr>
          <p:cNvPr id="3075" name="Picture 3" descr="C:\Users\User\Desktop\1_177_proızvodstvo_spetsodejdy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836712"/>
            <a:ext cx="5338936" cy="4824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rgbClr val="FF0000"/>
                </a:solidFill>
              </a:rPr>
              <a:t>Техника безопасности для обучающихся работающих на ручных операциях.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презин2\img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1874"/>
            <a:ext cx="9144000" cy="5104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1633410628_40-pro-dachnikov-com-p-shveinoe-rabochee-mesto-doma-foto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040"/>
            <a:ext cx="8424936" cy="6651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презин2\1487315853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150109"/>
            <a:ext cx="8712968" cy="7686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Проверить наличие и исправность рабочего инструмента.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презин2\practicing-safety-when-sewing-or-teaching-someone-to-sew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32315"/>
            <a:ext cx="8784976" cy="522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Требования безопасности в процессе работы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User\Desktop\презин2\img16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2469"/>
            <a:ext cx="9144000" cy="5255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резин2\pravila-bezopasnosti-pri-rabote-na-shveynoy-mashine-5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047" y="0"/>
            <a:ext cx="927904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659</Words>
  <Application>Microsoft Office PowerPoint</Application>
  <PresentationFormat>Экран (4:3)</PresentationFormat>
  <Paragraphs>63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Техника безопасности обучающихся на учебной и производственной практике</vt:lpstr>
      <vt:lpstr>Требования к обучающимся на учебной и производственной практике</vt:lpstr>
      <vt:lpstr>Рабочая одежда</vt:lpstr>
      <vt:lpstr>Техника безопасности для обучающихся работающих на ручных операциях.</vt:lpstr>
      <vt:lpstr>Слайд 5</vt:lpstr>
      <vt:lpstr>Слайд 6</vt:lpstr>
      <vt:lpstr>Проверить наличие и исправность рабочего инструмента.</vt:lpstr>
      <vt:lpstr>Требования безопасности в процессе работы</vt:lpstr>
      <vt:lpstr>Слайд 9</vt:lpstr>
      <vt:lpstr>Техника безопасности для обучающихся при работе на промышленных и бытовых машинах</vt:lpstr>
      <vt:lpstr>Слайд 11</vt:lpstr>
      <vt:lpstr>Опасные и вредные производственные факторы                  </vt:lpstr>
      <vt:lpstr>Слайд 13</vt:lpstr>
      <vt:lpstr>Слайд 14</vt:lpstr>
      <vt:lpstr>Слайд 15</vt:lpstr>
      <vt:lpstr>Безопасные приёмы , требования безопасности в процессе работы.</vt:lpstr>
      <vt:lpstr>Слайд 17</vt:lpstr>
      <vt:lpstr>Содержать в чистоте и порядке рабочее место и проходы, не загромождая их.  Все образующиеся в процессе работы производственные отходы тканей и ниток складывать в специально отведённые для этого ёмкости. </vt:lpstr>
      <vt:lpstr>Слайд 19</vt:lpstr>
      <vt:lpstr>Слайд 20</vt:lpstr>
      <vt:lpstr>Слайд 21</vt:lpstr>
      <vt:lpstr>Слайд 22</vt:lpstr>
      <vt:lpstr>Техника безопасности на рабочем месте утюжильшицы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73</cp:revision>
  <dcterms:created xsi:type="dcterms:W3CDTF">2022-01-06T10:24:24Z</dcterms:created>
  <dcterms:modified xsi:type="dcterms:W3CDTF">2022-03-19T15:39:17Z</dcterms:modified>
</cp:coreProperties>
</file>