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6968-8963-4AAD-833D-B1E9F53174C1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ECBE-E711-451D-8A7C-9D15CE19AB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6968-8963-4AAD-833D-B1E9F53174C1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ECBE-E711-451D-8A7C-9D15CE19AB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6968-8963-4AAD-833D-B1E9F53174C1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ECBE-E711-451D-8A7C-9D15CE19AB8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6968-8963-4AAD-833D-B1E9F53174C1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ECBE-E711-451D-8A7C-9D15CE19AB8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6968-8963-4AAD-833D-B1E9F53174C1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ECBE-E711-451D-8A7C-9D15CE19AB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6968-8963-4AAD-833D-B1E9F53174C1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ECBE-E711-451D-8A7C-9D15CE19AB8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6968-8963-4AAD-833D-B1E9F53174C1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ECBE-E711-451D-8A7C-9D15CE19AB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6968-8963-4AAD-833D-B1E9F53174C1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ECBE-E711-451D-8A7C-9D15CE19AB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6968-8963-4AAD-833D-B1E9F53174C1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ECBE-E711-451D-8A7C-9D15CE19AB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6968-8963-4AAD-833D-B1E9F53174C1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ECBE-E711-451D-8A7C-9D15CE19AB8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6968-8963-4AAD-833D-B1E9F53174C1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ECBE-E711-451D-8A7C-9D15CE19AB8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C496968-8963-4AAD-833D-B1E9F53174C1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5D2ECBE-E711-451D-8A7C-9D15CE19AB8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«Виды воротников. Детали кроя воротника. Обработка воротника»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3933056"/>
            <a:ext cx="6400800" cy="1752600"/>
          </a:xfrm>
        </p:spPr>
        <p:txBody>
          <a:bodyPr>
            <a:no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</a:rPr>
              <a:t>ПОДГОТОВИЛА:</a:t>
            </a:r>
          </a:p>
          <a:p>
            <a:pPr algn="r"/>
            <a:r>
              <a:rPr lang="ru-RU" sz="1400" b="1" dirty="0" smtClean="0">
                <a:solidFill>
                  <a:schemeClr val="bg1"/>
                </a:solidFill>
              </a:rPr>
              <a:t>Преподаватель первой квалификационной категории, </a:t>
            </a:r>
          </a:p>
          <a:p>
            <a:pPr algn="r"/>
            <a:r>
              <a:rPr lang="ru-RU" sz="1400" b="1" dirty="0" smtClean="0">
                <a:solidFill>
                  <a:schemeClr val="bg1"/>
                </a:solidFill>
              </a:rPr>
              <a:t>мастер производственного обучения ПЛ 4</a:t>
            </a:r>
          </a:p>
          <a:p>
            <a:pPr algn="r"/>
            <a:r>
              <a:rPr lang="ru-RU" sz="1400" b="1" dirty="0" smtClean="0">
                <a:solidFill>
                  <a:schemeClr val="bg1"/>
                </a:solidFill>
              </a:rPr>
              <a:t>Ф.И.О преподавателя</a:t>
            </a:r>
          </a:p>
          <a:p>
            <a:pPr algn="r"/>
            <a:r>
              <a:rPr lang="ru-RU" sz="1400" b="1" dirty="0" err="1" smtClean="0">
                <a:solidFill>
                  <a:schemeClr val="bg1"/>
                </a:solidFill>
              </a:rPr>
              <a:t>Асатурянц</a:t>
            </a:r>
            <a:r>
              <a:rPr lang="ru-RU" sz="1400" b="1" dirty="0" smtClean="0">
                <a:solidFill>
                  <a:schemeClr val="bg1"/>
                </a:solidFill>
              </a:rPr>
              <a:t> Р.А.</a:t>
            </a:r>
          </a:p>
          <a:p>
            <a:pPr algn="r"/>
            <a:endParaRPr lang="ru-RU" sz="1400" b="1" dirty="0" smtClean="0">
              <a:solidFill>
                <a:schemeClr val="bg1"/>
              </a:solidFill>
            </a:endParaRPr>
          </a:p>
          <a:p>
            <a:pPr algn="r"/>
            <a:r>
              <a:rPr lang="ru-RU" sz="1400" b="1" dirty="0" smtClean="0">
                <a:solidFill>
                  <a:schemeClr val="bg1"/>
                </a:solidFill>
              </a:rPr>
              <a:t>ДИСЦИПЛИНА:</a:t>
            </a:r>
          </a:p>
          <a:p>
            <a:pPr algn="r"/>
            <a:r>
              <a:rPr lang="ru-RU" sz="1400" b="1" dirty="0" smtClean="0">
                <a:solidFill>
                  <a:schemeClr val="bg1"/>
                </a:solidFill>
              </a:rPr>
              <a:t>Учебная </a:t>
            </a:r>
            <a:r>
              <a:rPr lang="ru-RU" sz="1400" b="1" dirty="0" smtClean="0">
                <a:solidFill>
                  <a:schemeClr val="bg1"/>
                </a:solidFill>
              </a:rPr>
              <a:t>практика</a:t>
            </a:r>
          </a:p>
          <a:p>
            <a:endParaRPr lang="ru-RU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510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/>
              <a:t>По способу соединения с </a:t>
            </a:r>
            <a:r>
              <a:rPr lang="ru-RU" dirty="0" smtClean="0"/>
              <a:t>горловиной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По форме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По степени прилегания к шее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По размеру (величине)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По форме среза отлета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По форме (конструкции) горловины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По форме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воротников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509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воротников</a:t>
            </a:r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2674938"/>
            <a:ext cx="6624736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3185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воротников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64904"/>
            <a:ext cx="2349001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06" r="57498" b="3963"/>
          <a:stretch>
            <a:fillRect/>
          </a:stretch>
        </p:blipFill>
        <p:spPr bwMode="auto">
          <a:xfrm>
            <a:off x="3275856" y="2184449"/>
            <a:ext cx="2832100" cy="420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184449"/>
            <a:ext cx="3038475" cy="4315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219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Детали кроя воротника. Верхний воротник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780928"/>
            <a:ext cx="632707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217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Детали кроя воротника. Нижний воротник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708920"/>
            <a:ext cx="7056784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238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Обработка воротника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41" y="2132856"/>
            <a:ext cx="2954812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73"/>
          <a:stretch>
            <a:fillRect/>
          </a:stretch>
        </p:blipFill>
        <p:spPr bwMode="auto">
          <a:xfrm>
            <a:off x="5292080" y="2780928"/>
            <a:ext cx="3061497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450691"/>
            <a:ext cx="2476495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085184"/>
            <a:ext cx="279333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9355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Обработка воротника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645024"/>
            <a:ext cx="6027149" cy="196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91680" y="2702323"/>
            <a:ext cx="619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Стачивание частей нижнего воротника.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73703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9428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</TotalTime>
  <Words>92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«Виды воротников. Детали кроя воротника. Обработка воротника»</vt:lpstr>
      <vt:lpstr>Виды воротников</vt:lpstr>
      <vt:lpstr>Виды воротников</vt:lpstr>
      <vt:lpstr>Виды воротников</vt:lpstr>
      <vt:lpstr>Детали кроя воротника. Верхний воротник</vt:lpstr>
      <vt:lpstr>Детали кроя воротника. Нижний воротник</vt:lpstr>
      <vt:lpstr>Обработка воротника</vt:lpstr>
      <vt:lpstr>Обработка воротника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«Виды воротников. Детали кроя воротника. Обработка воротника»</dc:title>
  <dc:creator>user</dc:creator>
  <cp:lastModifiedBy>admin</cp:lastModifiedBy>
  <cp:revision>4</cp:revision>
  <dcterms:created xsi:type="dcterms:W3CDTF">2022-12-26T17:09:15Z</dcterms:created>
  <dcterms:modified xsi:type="dcterms:W3CDTF">2023-01-04T14:36:49Z</dcterms:modified>
</cp:coreProperties>
</file>