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8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0450FEC-F080-4018-9DAC-FE8801ED36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EDC2AC-FC91-473C-B9BA-22BA61C8170B}" type="datetimeFigureOut">
              <a:rPr lang="ru-RU" smtClean="0"/>
              <a:t>23.12.2023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543800" cy="2808312"/>
          </a:xfrm>
        </p:spPr>
        <p:txBody>
          <a:bodyPr/>
          <a:lstStyle/>
          <a:p>
            <a:pPr algn="ctr"/>
            <a:r>
              <a:rPr lang="ru-RU" sz="2000" dirty="0"/>
              <a:t>МИНИСТЕРСТВО ОБРАЗОВАНИЯ И НАУКИ РЕСПУБЛИКИ СЕВЕРНАЯ ОСЕТИЯ-АЛАНИЯ</a:t>
            </a:r>
            <a:br>
              <a:rPr lang="ru-RU" sz="2000" dirty="0"/>
            </a:br>
            <a:r>
              <a:rPr lang="ru-RU" sz="2000" dirty="0"/>
              <a:t>ГОСУДАРСТВЕННОЕ БЮДЖЕТНОЕ ПРОФЕССИОНАЛЬНОЕ ОБРАЗОВАТЕЛЬНОЕ УЧРЕЖДЕНИЕ "ПРОФЕССИОНАЛЬНЫЙ ЛИЦЕЙ №4«</a:t>
            </a:r>
            <a:br>
              <a:rPr lang="ru-RU" sz="2000" dirty="0"/>
            </a:br>
            <a:br>
              <a:rPr lang="ru-RU" dirty="0"/>
            </a:br>
            <a:r>
              <a:rPr lang="ru-RU" sz="3200" dirty="0"/>
              <a:t>«Обработка застежки в среднем шве передних половинок брюк (гульфик)»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6461760" cy="1066800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Мастер производственного обучения</a:t>
            </a:r>
          </a:p>
          <a:p>
            <a:pPr algn="r"/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Асатурянц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Рузанна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Азотовна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755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3538736" cy="5132040"/>
          </a:xfrm>
        </p:spPr>
        <p:txBody>
          <a:bodyPr/>
          <a:lstStyle/>
          <a:p>
            <a:pPr lvl="0"/>
            <a:r>
              <a:rPr lang="ru-RU" dirty="0"/>
              <a:t>Отогнуть основную часть детали 2, как показано на рисунке, и сколоть булавками с основной частью детали 1 . Наметать тесьму молнию на припуск на обработку застежки детали 2, не задевая основную часть детали, настрочить. Удалить нитки строчек временного назначения.</a:t>
            </a:r>
          </a:p>
          <a:p>
            <a:endParaRPr lang="ru-RU" dirty="0"/>
          </a:p>
        </p:txBody>
      </p:sp>
      <p:pic>
        <p:nvPicPr>
          <p:cNvPr id="4" name="Рисунок 3" descr="Отогнуть основную  часть детали 2, как показано на рисунке, и сколоть булавка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45" r="47757" b="20513"/>
          <a:stretch/>
        </p:blipFill>
        <p:spPr bwMode="auto">
          <a:xfrm>
            <a:off x="3995936" y="1052736"/>
            <a:ext cx="4141093" cy="43924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2804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7620000" cy="4800600"/>
          </a:xfrm>
        </p:spPr>
        <p:txBody>
          <a:bodyPr/>
          <a:lstStyle/>
          <a:p>
            <a:pPr lvl="0"/>
            <a:r>
              <a:rPr lang="ru-RU" dirty="0"/>
              <a:t>Проложить с лицевой стороны образца отделочную машинную строчку, выполнить закрепку. Проутюжить застежку с изнаночной стороны через </a:t>
            </a:r>
            <a:r>
              <a:rPr lang="ru-RU" dirty="0" err="1"/>
              <a:t>проутюжильник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Проложить с лицевой стороны образца отделочную  машинную  строчку, выполнить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" t="22864" r="46715" b="22434"/>
          <a:stretch/>
        </p:blipFill>
        <p:spPr bwMode="auto">
          <a:xfrm>
            <a:off x="1691680" y="2204864"/>
            <a:ext cx="5040560" cy="3312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6978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960" y="692696"/>
            <a:ext cx="7620000" cy="4800600"/>
          </a:xfrm>
        </p:spPr>
        <p:txBody>
          <a:bodyPr/>
          <a:lstStyle/>
          <a:p>
            <a:pPr lvl="0"/>
            <a:r>
              <a:rPr lang="ru-RU" dirty="0"/>
              <a:t>Лапки для втачивания застежки-молнии: обыкновенной лапкой, потайной лапкой.</a:t>
            </a:r>
          </a:p>
          <a:p>
            <a:endParaRPr lang="ru-RU" dirty="0"/>
          </a:p>
        </p:txBody>
      </p:sp>
      <p:pic>
        <p:nvPicPr>
          <p:cNvPr id="4" name="Рисунок 3" descr="Лапки для втачивания застежки-молнииОбыкновенной лапкой Потайной лапкой&#10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10" r="3365" b="4914"/>
          <a:stretch/>
        </p:blipFill>
        <p:spPr bwMode="auto">
          <a:xfrm>
            <a:off x="971600" y="2060848"/>
            <a:ext cx="6480720" cy="31683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4606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Подведение итогов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/>
              <a:t>Мастер п/о:</a:t>
            </a:r>
            <a:endParaRPr lang="ru-RU" dirty="0"/>
          </a:p>
          <a:p>
            <a:r>
              <a:rPr lang="ru-RU" dirty="0"/>
              <a:t>Цель, которую мы поставили на это занятие, достигнута.</a:t>
            </a:r>
          </a:p>
          <a:p>
            <a:pPr lvl="0"/>
            <a:r>
              <a:rPr lang="ru-RU" dirty="0"/>
              <a:t>Чему же мы сегодня научились?</a:t>
            </a:r>
          </a:p>
          <a:p>
            <a:pPr marL="114300" indent="0">
              <a:buNone/>
            </a:pPr>
            <a:r>
              <a:rPr lang="ru-RU" i="1" dirty="0"/>
              <a:t>Ответы обучающихся.</a:t>
            </a:r>
            <a:endParaRPr lang="ru-RU" dirty="0"/>
          </a:p>
          <a:p>
            <a:pPr lvl="0"/>
            <a:r>
              <a:rPr lang="ru-RU" dirty="0"/>
              <a:t>Какие трудности были в работе?</a:t>
            </a:r>
          </a:p>
          <a:p>
            <a:pPr marL="114300" indent="0">
              <a:buNone/>
            </a:pPr>
            <a:r>
              <a:rPr lang="ru-RU" i="1" dirty="0"/>
              <a:t>Ответы обучающихся.</a:t>
            </a:r>
            <a:endParaRPr lang="ru-RU" dirty="0"/>
          </a:p>
          <a:p>
            <a:pPr lvl="0"/>
            <a:r>
              <a:rPr lang="ru-RU" dirty="0"/>
              <a:t>Разбор типичных ошибок, с целью их предупреждения.</a:t>
            </a:r>
          </a:p>
          <a:p>
            <a:pPr lvl="0"/>
            <a:r>
              <a:rPr lang="ru-RU" dirty="0"/>
              <a:t>Демонстрация лучших работ.</a:t>
            </a:r>
          </a:p>
          <a:p>
            <a:pPr lvl="0"/>
            <a:r>
              <a:rPr lang="ru-RU" dirty="0"/>
              <a:t>Выставление оценок.</a:t>
            </a:r>
          </a:p>
          <a:p>
            <a:r>
              <a:rPr lang="ru-RU" dirty="0"/>
              <a:t>Сообщение темы следующего урока.</a:t>
            </a:r>
          </a:p>
        </p:txBody>
      </p:sp>
    </p:spTree>
    <p:extLst>
      <p:ext uri="{BB962C8B-B14F-4D97-AF65-F5344CB8AC3E}">
        <p14:creationId xmlns:p14="http://schemas.microsoft.com/office/powerpoint/2010/main" val="3242001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620000" cy="11430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5308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Цель урока:</a:t>
            </a:r>
            <a:r>
              <a:rPr lang="ru-RU" dirty="0"/>
              <a:t> Создание условий для освоения учащимися правильной обработки застежки в среднем шве, соблюдая технологию обработки.</a:t>
            </a:r>
          </a:p>
          <a:p>
            <a:r>
              <a:rPr lang="ru-RU" b="1" dirty="0"/>
              <a:t>Задачи:</a:t>
            </a:r>
            <a:endParaRPr lang="ru-RU" dirty="0"/>
          </a:p>
          <a:p>
            <a:r>
              <a:rPr lang="ru-RU" dirty="0"/>
              <a:t>повышение качества профессионального образования обучающихся</a:t>
            </a:r>
          </a:p>
          <a:p>
            <a:r>
              <a:rPr lang="ru-RU" dirty="0"/>
              <a:t>повышения интереса к получаемой профессии Швея</a:t>
            </a:r>
          </a:p>
          <a:p>
            <a:r>
              <a:rPr lang="ru-RU" dirty="0"/>
              <a:t>развитие технологического мышления и умений работы с технической документацией.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91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Теоретическая часть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Гульфик</a:t>
            </a:r>
            <a:r>
              <a:rPr lang="ru-RU" sz="2400" dirty="0"/>
              <a:t> (от </a:t>
            </a:r>
            <a:r>
              <a:rPr lang="ru-RU" sz="2400" dirty="0" err="1"/>
              <a:t>нидерл</a:t>
            </a:r>
            <a:r>
              <a:rPr lang="ru-RU" sz="2400" dirty="0"/>
              <a:t>. «</a:t>
            </a:r>
            <a:r>
              <a:rPr lang="ru-RU" sz="2400" dirty="0" err="1"/>
              <a:t>гульф</a:t>
            </a:r>
            <a:r>
              <a:rPr lang="ru-RU" sz="2400" dirty="0"/>
              <a:t>», «клапан», «лопасть») — прорезь или застёгиваемый клапан в передней части брюк или нижнего белья, деталь одежды с обмётанными петлями для обработки застежки брюк на петли и пуговицы.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22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Технологическая последовательность обработки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800600"/>
          </a:xfrm>
        </p:spPr>
        <p:txBody>
          <a:bodyPr/>
          <a:lstStyle/>
          <a:p>
            <a:endParaRPr lang="ru-RU" sz="2000" dirty="0"/>
          </a:p>
          <a:p>
            <a:pPr lvl="0"/>
            <a:r>
              <a:rPr lang="ru-RU" sz="2000" dirty="0"/>
              <a:t>Отложить на деталях образца припуски на швы, проложить по намеченным линиям строчки прямых стежков. Положить детали изнаночной стороной вверх, обозначить левую деталь образца цифрой 1, правую цифрой 2.</a:t>
            </a:r>
          </a:p>
          <a:p>
            <a:endParaRPr lang="ru-RU" dirty="0"/>
          </a:p>
        </p:txBody>
      </p:sp>
      <p:pic>
        <p:nvPicPr>
          <p:cNvPr id="4" name="Рисунок 3" descr="Технологическая последовательность обработки.Отложить на деталях образца прип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78" r="51833" b="25995"/>
          <a:stretch/>
        </p:blipFill>
        <p:spPr bwMode="auto">
          <a:xfrm>
            <a:off x="3862264" y="1772816"/>
            <a:ext cx="4824536" cy="35283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610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3322712" cy="4800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Сложить детали образца лицевыми сторонами внутрь, уравнять срезы. Провести линию конца застежки. Сметать детали по линии припусков на швы, стачать от линии конца застежки до нижнего среза образца, выполнить закрепку в начале строчки. Обработать срезы деталей на </a:t>
            </a:r>
            <a:r>
              <a:rPr lang="ru-RU" dirty="0" err="1"/>
              <a:t>оверлоке</a:t>
            </a:r>
            <a:r>
              <a:rPr lang="ru-RU" dirty="0"/>
              <a:t>. Надсечь припуски на швы по линии конца застежки, не доходя до машинной строчки на 1-2мм.</a:t>
            </a:r>
          </a:p>
          <a:p>
            <a:endParaRPr lang="ru-RU" dirty="0"/>
          </a:p>
        </p:txBody>
      </p:sp>
      <p:pic>
        <p:nvPicPr>
          <p:cNvPr id="4" name="Рисунок 3" descr="Сложить детали образца лицевыми  сторонами внутрь, уравнять срезы. Провести л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0" r="54006" b="20373"/>
          <a:stretch/>
        </p:blipFill>
        <p:spPr bwMode="auto">
          <a:xfrm>
            <a:off x="3635896" y="764704"/>
            <a:ext cx="4318530" cy="44644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121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790" y="548680"/>
            <a:ext cx="7620000" cy="4800600"/>
          </a:xfrm>
        </p:spPr>
        <p:txBody>
          <a:bodyPr/>
          <a:lstStyle/>
          <a:p>
            <a:pPr lvl="0"/>
            <a:r>
              <a:rPr lang="ru-RU" dirty="0"/>
              <a:t>Отогнуть припуски на обработку застежки, как показано на рисунке, шов разутюжить.</a:t>
            </a:r>
          </a:p>
          <a:p>
            <a:endParaRPr lang="ru-RU" dirty="0"/>
          </a:p>
        </p:txBody>
      </p:sp>
      <p:pic>
        <p:nvPicPr>
          <p:cNvPr id="4" name="Рисунок 3" descr="Отогнуть припуски на обработку застежки ,как показано на рисунке, шов разутюж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43" r="48077" b="23498"/>
          <a:stretch/>
        </p:blipFill>
        <p:spPr bwMode="auto">
          <a:xfrm>
            <a:off x="1475656" y="1876424"/>
            <a:ext cx="5544269" cy="3352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612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40668"/>
            <a:ext cx="7620000" cy="4800600"/>
          </a:xfrm>
        </p:spPr>
        <p:txBody>
          <a:bodyPr/>
          <a:lstStyle/>
          <a:p>
            <a:r>
              <a:rPr lang="ru-RU" dirty="0"/>
              <a:t>Подогнуть припуск на обработку застежки детали 1 на изнаночную сторону на расстоянии 5-7 мм от линии середины образца (шва стачивания) в сторону среза припуска, заметать по сгибу, проутюжить</a:t>
            </a:r>
          </a:p>
        </p:txBody>
      </p:sp>
      <p:pic>
        <p:nvPicPr>
          <p:cNvPr id="4" name="Рисунок 3" descr="Подогнуть припуск на обработку застежки детали 1 на изнаночную сторону  на ра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1" r="47652" b="12204"/>
          <a:stretch/>
        </p:blipFill>
        <p:spPr bwMode="auto">
          <a:xfrm>
            <a:off x="1835696" y="2420888"/>
            <a:ext cx="5112568" cy="35283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03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4800600"/>
          </a:xfrm>
        </p:spPr>
        <p:txBody>
          <a:bodyPr/>
          <a:lstStyle/>
          <a:p>
            <a:pPr lvl="0"/>
            <a:r>
              <a:rPr lang="ru-RU" dirty="0"/>
              <a:t>Открыть замок тесьмы – молнии. Наложить деталь 1 изнаночной стороной на лицевую сторону тесьмы молнии так, чтобы сгиб детали располагался вплотную к звеньям тесьмы. Наметать, настрочить по припуску в край подгиба, пользуясь специальной лапкой.</a:t>
            </a:r>
          </a:p>
        </p:txBody>
      </p:sp>
      <p:pic>
        <p:nvPicPr>
          <p:cNvPr id="5" name="Рисунок 4" descr="Открыть замок тесьмы – молнии. Наложить деталь 1 изнаночной стороной на лицев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57" r="48878" b="31561"/>
          <a:stretch/>
        </p:blipFill>
        <p:spPr bwMode="auto">
          <a:xfrm>
            <a:off x="1547664" y="2636913"/>
            <a:ext cx="5112568" cy="3312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329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3322712" cy="5564088"/>
          </a:xfrm>
        </p:spPr>
        <p:txBody>
          <a:bodyPr/>
          <a:lstStyle/>
          <a:p>
            <a:pPr lvl="0"/>
            <a:r>
              <a:rPr lang="ru-RU" dirty="0"/>
              <a:t>Закрыть замок. Совместить сгиб припуска на обработку застежки детали 2 с линией середины, закрепить булавками.</a:t>
            </a:r>
          </a:p>
          <a:p>
            <a:endParaRPr lang="ru-RU" dirty="0"/>
          </a:p>
        </p:txBody>
      </p:sp>
      <p:pic>
        <p:nvPicPr>
          <p:cNvPr id="4" name="Рисунок 3" descr="Закрыть замок . Совместить  сгиб припуска на обработку застежки детали 2 с ли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5" r="48398" b="25854"/>
          <a:stretch/>
        </p:blipFill>
        <p:spPr bwMode="auto">
          <a:xfrm>
            <a:off x="3347864" y="2132856"/>
            <a:ext cx="4835649" cy="39604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9848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</TotalTime>
  <Words>468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Соседство</vt:lpstr>
      <vt:lpstr>МИНИСТЕРСТВО ОБРАЗОВАНИЯ И НАУКИ РЕСПУБЛИКИ СЕВЕРНАЯ ОСЕТИЯ-АЛАНИЯ ГОСУДАРСТВЕННОЕ БЮДЖЕТНОЕ ПРОФЕССИОНАЛЬНОЕ ОБРАЗОВАТЕЛЬНОЕ УЧРЕЖДЕНИЕ "ПРОФЕССИОНАЛЬНЫЙ ЛИЦЕЙ №4«  «Обработка застежки в среднем шве передних половинок брюк (гульфик)» </vt:lpstr>
      <vt:lpstr>Цели и задачи</vt:lpstr>
      <vt:lpstr>Теоретическая часть</vt:lpstr>
      <vt:lpstr>Технологическая последовательность обработки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Подведение итогов занятия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СЕВЕРНАЯ ОСЕТИЯ-АЛАНИЯ ГОСУДАРСТВЕННОЕ БЮДЖЕТНОЕ ПРОФЕССИОНАЛЬНОЕ ОБРАЗОВАТЕЛЬНОЕ УЧРЕЖДЕНИЕ "ПРОФЕССИОНАЛЬНЫЙ ЛИЦЕЙ №4"</dc:title>
  <dc:creator>user</dc:creator>
  <cp:lastModifiedBy>Ольга Тимошенко</cp:lastModifiedBy>
  <cp:revision>21</cp:revision>
  <dcterms:created xsi:type="dcterms:W3CDTF">2023-12-20T18:49:17Z</dcterms:created>
  <dcterms:modified xsi:type="dcterms:W3CDTF">2023-12-23T10:52:42Z</dcterms:modified>
</cp:coreProperties>
</file>