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CD4345-B7E8-4D7E-9BCC-9EBD2615550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03A3CFE-538D-4205-96FA-DA346F10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345-B7E8-4D7E-9BCC-9EBD2615550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3CFE-538D-4205-96FA-DA346F10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345-B7E8-4D7E-9BCC-9EBD2615550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3CFE-538D-4205-96FA-DA346F10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345-B7E8-4D7E-9BCC-9EBD2615550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3CFE-538D-4205-96FA-DA346F10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345-B7E8-4D7E-9BCC-9EBD2615550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3CFE-538D-4205-96FA-DA346F10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345-B7E8-4D7E-9BCC-9EBD2615550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3CFE-538D-4205-96FA-DA346F1096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345-B7E8-4D7E-9BCC-9EBD2615550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3CFE-538D-4205-96FA-DA346F1096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345-B7E8-4D7E-9BCC-9EBD2615550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3CFE-538D-4205-96FA-DA346F10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345-B7E8-4D7E-9BCC-9EBD2615550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3CFE-538D-4205-96FA-DA346F10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CD4345-B7E8-4D7E-9BCC-9EBD2615550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03A3CFE-538D-4205-96FA-DA346F10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CD4345-B7E8-4D7E-9BCC-9EBD2615550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03A3CFE-538D-4205-96FA-DA346F10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CD4345-B7E8-4D7E-9BCC-9EBD2615550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3A3CFE-538D-4205-96FA-DA346F1096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Тема:</a:t>
            </a:r>
            <a:r>
              <a:rPr lang="ru-RU" b="1" dirty="0" smtClean="0"/>
              <a:t> «Обработка кармана с отрезным бочком»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149080"/>
            <a:ext cx="5712179" cy="1111542"/>
          </a:xfrm>
        </p:spPr>
        <p:txBody>
          <a:bodyPr/>
          <a:lstStyle/>
          <a:p>
            <a:r>
              <a:rPr lang="ru-RU" dirty="0" smtClean="0"/>
              <a:t>Подготовила: Качмазова К.К.</a:t>
            </a:r>
          </a:p>
          <a:p>
            <a:r>
              <a:rPr lang="ru-RU" dirty="0" smtClean="0"/>
              <a:t>Мастер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99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/>
          <a:lstStyle/>
          <a:p>
            <a:r>
              <a:rPr lang="ru-RU" b="1" dirty="0" smtClean="0"/>
              <a:t>Раскроить детали кро</a:t>
            </a:r>
            <a:r>
              <a:rPr lang="ru-RU" b="1" dirty="0"/>
              <a:t>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7317715" cy="3672408"/>
          </a:xfrm>
        </p:spPr>
      </p:pic>
    </p:spTree>
    <p:extLst>
      <p:ext uri="{BB962C8B-B14F-4D97-AF65-F5344CB8AC3E}">
        <p14:creationId xmlns:p14="http://schemas.microsoft.com/office/powerpoint/2010/main" val="219021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Проложить </a:t>
            </a:r>
            <a:r>
              <a:rPr lang="ru-RU" b="1" dirty="0" err="1" smtClean="0"/>
              <a:t>долевик</a:t>
            </a:r>
            <a:r>
              <a:rPr lang="ru-RU" b="1" dirty="0" smtClean="0"/>
              <a:t> по входу кармана 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760640" cy="3962838"/>
          </a:xfrm>
        </p:spPr>
      </p:pic>
    </p:spTree>
    <p:extLst>
      <p:ext uri="{BB962C8B-B14F-4D97-AF65-F5344CB8AC3E}">
        <p14:creationId xmlns:p14="http://schemas.microsoft.com/office/powerpoint/2010/main" val="397880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36740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Соединить основные детали переда и мешковины с отрезным бочком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5450861" cy="3603625"/>
          </a:xfrm>
        </p:spPr>
      </p:pic>
    </p:spTree>
    <p:extLst>
      <p:ext uri="{BB962C8B-B14F-4D97-AF65-F5344CB8AC3E}">
        <p14:creationId xmlns:p14="http://schemas.microsoft.com/office/powerpoint/2010/main" val="158303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Расстрочить</a:t>
            </a:r>
            <a:r>
              <a:rPr lang="ru-RU" b="1" dirty="0" smtClean="0"/>
              <a:t> шов по мешковине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976664" cy="3978909"/>
          </a:xfrm>
        </p:spPr>
      </p:pic>
    </p:spTree>
    <p:extLst>
      <p:ext uri="{BB962C8B-B14F-4D97-AF65-F5344CB8AC3E}">
        <p14:creationId xmlns:p14="http://schemas.microsoft.com/office/powerpoint/2010/main" val="164107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496943" cy="120248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Закрепляем контрольные </a:t>
            </a:r>
            <a:br>
              <a:rPr lang="ru-RU" sz="3200" b="1" dirty="0" smtClean="0"/>
            </a:br>
            <a:r>
              <a:rPr lang="ru-RU" sz="3200" b="1" dirty="0" smtClean="0"/>
              <a:t>точки по линии входа в карман, </a:t>
            </a:r>
            <a:br>
              <a:rPr lang="ru-RU" sz="3200" b="1" dirty="0" smtClean="0"/>
            </a:br>
            <a:r>
              <a:rPr lang="ru-RU" sz="3200" b="1" dirty="0" smtClean="0"/>
              <a:t>совмещаем мешковину, </a:t>
            </a:r>
            <a:br>
              <a:rPr lang="ru-RU" sz="3200" b="1" dirty="0" smtClean="0"/>
            </a:br>
            <a:r>
              <a:rPr lang="ru-RU" sz="3200" b="1" dirty="0" smtClean="0"/>
              <a:t>стачиваем мешковину кармана 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36912"/>
            <a:ext cx="5397940" cy="3603625"/>
          </a:xfrm>
        </p:spPr>
      </p:pic>
    </p:spTree>
    <p:extLst>
      <p:ext uri="{BB962C8B-B14F-4D97-AF65-F5344CB8AC3E}">
        <p14:creationId xmlns:p14="http://schemas.microsoft.com/office/powerpoint/2010/main" val="228311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Карман в готовом виде </a:t>
            </a:r>
            <a:r>
              <a:rPr lang="ru-RU" b="1" dirty="0" err="1" smtClean="0"/>
              <a:t>приутюживаем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624154" cy="3603625"/>
          </a:xfrm>
        </p:spPr>
      </p:pic>
    </p:spTree>
    <p:extLst>
      <p:ext uri="{BB962C8B-B14F-4D97-AF65-F5344CB8AC3E}">
        <p14:creationId xmlns:p14="http://schemas.microsoft.com/office/powerpoint/2010/main" val="4148920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</TotalTime>
  <Words>44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Тема: «Обработка кармана с отрезным бочком»</vt:lpstr>
      <vt:lpstr>Раскроить детали кроя</vt:lpstr>
      <vt:lpstr>Проложить долевик по входу кармана </vt:lpstr>
      <vt:lpstr>Соединить основные детали переда и мешковины с отрезным бочком</vt:lpstr>
      <vt:lpstr>Расстрочить шов по мешковине</vt:lpstr>
      <vt:lpstr>Закрепляем контрольные  точки по линии входа в карман,  совмещаем мешковину,  стачиваем мешковину кармана </vt:lpstr>
      <vt:lpstr>Карман в готовом виде приутюживаем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«Обработка кармана с отрезным бочком»</dc:title>
  <dc:creator>User</dc:creator>
  <cp:lastModifiedBy>User</cp:lastModifiedBy>
  <cp:revision>2</cp:revision>
  <dcterms:created xsi:type="dcterms:W3CDTF">2023-01-12T17:31:48Z</dcterms:created>
  <dcterms:modified xsi:type="dcterms:W3CDTF">2023-01-12T17:44:40Z</dcterms:modified>
</cp:coreProperties>
</file>