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3" r:id="rId4"/>
    <p:sldId id="266" r:id="rId5"/>
    <p:sldId id="260" r:id="rId6"/>
    <p:sldId id="261" r:id="rId7"/>
    <p:sldId id="262" r:id="rId8"/>
    <p:sldId id="267" r:id="rId9"/>
    <p:sldId id="268" r:id="rId10"/>
    <p:sldId id="264" r:id="rId11"/>
    <p:sldId id="265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0000"/>
    <a:srgbClr val="0F6D5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239000" cy="165618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Основные характеристики текстильных материалов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924944"/>
            <a:ext cx="7239000" cy="2738704"/>
          </a:xfrm>
          <a:solidFill>
            <a:schemeClr val="accent4">
              <a:lumMod val="60000"/>
              <a:lumOff val="40000"/>
            </a:schemeClr>
          </a:solidFill>
          <a:ln>
            <a:solidFill>
              <a:srgbClr val="0F6D57"/>
            </a:solidFill>
          </a:ln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Подготовила мастер </a:t>
            </a:r>
            <a:r>
              <a:rPr lang="ru-RU" sz="4400" b="1" i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/о ГБПОУ ПЛ № 4</a:t>
            </a:r>
          </a:p>
          <a:p>
            <a:pPr algn="r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Бычкова Е. 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6652"/>
            <a:ext cx="8352928" cy="656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през ткани\af56731020c33df97e68ddfce0aff5e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0658"/>
            <a:ext cx="8064896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296652"/>
            <a:ext cx="8304923" cy="622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541" y="404664"/>
            <a:ext cx="830492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51520" y="827771"/>
            <a:ext cx="748883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Обычно, лицевая сторона отличается яркостью и насыщенностью цвета, выраженностью рисунка и гладкостью поверхности. Но, к сожалению, не у всех тканей всё так просто. Кроме того, сомнения может вызывать какой-то конкр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тный отрез, неважно по каким причинам.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несколько способов, которые позволяют практически со 100% точностью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s://avatars.mds.yandex.net/get-images-cbir/1707319/L8phQ983xLDPK2vQyySJYA3929/oc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79762"/>
            <a:ext cx="4778896" cy="358417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908720"/>
            <a:ext cx="7239000" cy="1224136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ru-RU" sz="2000" b="0" u="sng" cap="none" dirty="0" smtClean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 1</a:t>
            </a:r>
            <a:r>
              <a:rPr lang="ru-RU" sz="1600" b="0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0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b="0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0" cap="none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поверхность </a:t>
            </a:r>
            <a:r>
              <a:rPr lang="ru-RU" sz="2000" b="0" cap="none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набивных тканей нанесён печатный рисунок, который с лицевой стороны всегда яркий, насыщенный и чёткий, изнанка более блеклая или однотонная.</a:t>
            </a:r>
            <a:br>
              <a:rPr lang="ru-RU" sz="2000" b="0" cap="none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0" cap="none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 гладких тканях изнаночная сторона более пушистая, которая легко определяется как тактильно, так и визуально.</a:t>
            </a:r>
            <a:r>
              <a:rPr lang="ru-RU" sz="4400" b="0" cap="none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0" cap="none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2204864"/>
            <a:ext cx="6840760" cy="432048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1944216"/>
          </a:xfrm>
        </p:spPr>
        <p:txBody>
          <a:bodyPr>
            <a:normAutofit fontScale="90000"/>
          </a:bodyPr>
          <a:lstStyle/>
          <a:p>
            <a:r>
              <a:rPr lang="ru-RU" sz="1800" b="0" u="sng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 2</a:t>
            </a:r>
            <a:r>
              <a:rPr lang="ru-RU" sz="1800" b="0" cap="none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1800" b="0" cap="none" dirty="0" smtClean="0">
                <a:solidFill>
                  <a:srgbClr val="FF0000"/>
                </a:solidFill>
                <a:latin typeface="+mn-lt"/>
              </a:rPr>
            </a:br>
            <a:r>
              <a:rPr lang="ru-RU" sz="22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допустимые дефекты на некоторых тканях, не считающиеся браком, такие как утолщения и уплотнения нитей на отдельных участках полотна или мелкие узелки, более выражены и заметны именно с изнаночной стороны.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2" name="Picture 4" descr="https://i.otzovik.com/2015/04/24/2032461/img/61919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1" y="2040450"/>
            <a:ext cx="7322225" cy="4124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596792"/>
          </a:xfrm>
        </p:spPr>
        <p:txBody>
          <a:bodyPr>
            <a:normAutofit fontScale="90000"/>
          </a:bodyPr>
          <a:lstStyle/>
          <a:p>
            <a:r>
              <a:rPr lang="ru-RU" sz="2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 </a:t>
            </a:r>
            <a:r>
              <a:rPr lang="ru-RU" sz="2000" b="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большинства однотонных тканей на кромках с лицевой стороны есть цветные нити, которые практически не видно с изнаночной стороны.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6866" name="Picture 2" descr="https://avatars.mds.yandex.net/get-images-cbir/1658049/x-Sy-H1QAEhb6W85rX2h8w5500/ocr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l="12514" r="12514"/>
          <a:stretch>
            <a:fillRect/>
          </a:stretch>
        </p:blipFill>
        <p:spPr bwMode="auto">
          <a:xfrm>
            <a:off x="611560" y="1844824"/>
            <a:ext cx="8064500" cy="4682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476672"/>
            <a:ext cx="56886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 4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Стороны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фактурных тканей, таких как букле, жаккардовые и кружевные полотна, ткани в стиле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шанель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 другие, легко отличить и визуально, и тактильно — по объёму рисунка, структуре нитей, яркости и выпуклости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принта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 другим характерным особенностям для конкретной ткани.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88482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1800" b="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 5</a:t>
            </a:r>
            <a:r>
              <a:rPr lang="ru-RU" sz="18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атласных тканях лицевая сторона всегда глянцевая, с выраженным блеском и отливом, а изнаночная — матовая. Чаще всего такой эффект присутствует в атласных шелках и сатиновых хлопках.</a:t>
            </a:r>
            <a:b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Кстати, для получения определённого эффекта, у атласного шёлка часто используют обе стороны в качестве лицевой в одном изделии.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0" dirty="0">
              <a:solidFill>
                <a:schemeClr val="bg1"/>
              </a:solidFill>
            </a:endParaRPr>
          </a:p>
        </p:txBody>
      </p:sp>
      <p:pic>
        <p:nvPicPr>
          <p:cNvPr id="37894" name="Picture 6" descr="https://avatars.mds.yandex.net/get-images-cbir/7766750/l01a9yqjIVgYIWrtpq9YCQ7833/ocr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t="8142" b="8142"/>
          <a:stretch>
            <a:fillRect/>
          </a:stretch>
        </p:blipFill>
        <p:spPr bwMode="auto">
          <a:xfrm>
            <a:off x="683568" y="2050813"/>
            <a:ext cx="7849791" cy="4431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658"/>
            <a:ext cx="8676456" cy="650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1800" b="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 6</a:t>
            </a:r>
            <a:r>
              <a:rPr lang="ru-RU" sz="18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Креповые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 двухлицевые ткани, как правило, одинаковые с обеих сторон. Поэтому в качестве лицевой используйте любую.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s://avatars.mds.yandex.net/get-images-cbir/1815998/YwYPbG1ga7BqUD90HR5NPA8077/ocr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t="6747" b="6747"/>
          <a:stretch>
            <a:fillRect/>
          </a:stretch>
        </p:blipFill>
        <p:spPr bwMode="auto">
          <a:xfrm>
            <a:off x="611560" y="1772816"/>
            <a:ext cx="7705725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95536" y="322784"/>
            <a:ext cx="6552728" cy="55776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239637" rIns="91440" bIns="23963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ea typeface="Times New Roman" pitchFamily="18" charset="0"/>
                <a:cs typeface="Arial" pitchFamily="34" charset="0"/>
              </a:rPr>
              <a:t>СПОСОБ 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у ткани ворсистая поверхность, то, как правило, это и есть лицевая сторона.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700" dirty="0" smtClean="0">
              <a:solidFill>
                <a:srgbClr val="44404A"/>
              </a:solidFill>
              <a:latin typeface="Open Sans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rgbClr val="44404A"/>
              </a:solidFill>
              <a:effectLst/>
              <a:latin typeface="Open Sans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700" b="1" dirty="0" smtClean="0">
              <a:solidFill>
                <a:srgbClr val="44404A"/>
              </a:solidFill>
              <a:latin typeface="Open Sans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rgbClr val="44404A"/>
              </a:solidFill>
              <a:effectLst/>
              <a:latin typeface="Open Sans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ea typeface="Times New Roman" pitchFamily="18" charset="0"/>
                <a:cs typeface="Arial" pitchFamily="34" charset="0"/>
              </a:rPr>
              <a:t>СПОСОБ 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FF0000"/>
              </a:solidFill>
              <a:latin typeface="Open Sans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покупке ткани, спросите у продавца, какая из сторон изнаночная, а какая лицевая.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188913"/>
            <a:ext cx="7454205" cy="2447999"/>
          </a:xfrm>
        </p:spPr>
        <p:txBody>
          <a:bodyPr>
            <a:normAutofit fontScale="90000"/>
          </a:bodyPr>
          <a:lstStyle/>
          <a:p>
            <a:r>
              <a:rPr lang="ru-RU" sz="1600" b="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 9</a:t>
            </a:r>
            <a:r>
              <a:rPr lang="ru-RU" sz="16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однотонных тонких и прозрачных тканях — шифон, батист, муслин, </a:t>
            </a:r>
            <a:r>
              <a:rPr lang="ru-RU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марлевка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визкозные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 матовые шелка, а также хлопок и лён — изнаночную сторону определяют по кромке. Как правило, на кромке любой ткани есть проколы, с лицевой стороны они выпуклые, так как выполнены с изнаночной стороны.</a:t>
            </a:r>
            <a:b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визуально всё же не понятно, как выглядят проколы, проведите пальцем по кромке ткани, с лицевой стороны вы почувствуете упомянутую выпуклость от проколов.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986" name="Picture 2" descr="https://avatars.mds.yandex.net/get-images-cbir/6077372/meqNlnqOU6BBPl4UvbnIVA8416/ocr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t="12547" b="12547"/>
          <a:stretch>
            <a:fillRect/>
          </a:stretch>
        </p:blipFill>
        <p:spPr bwMode="auto">
          <a:xfrm>
            <a:off x="539552" y="2492375"/>
            <a:ext cx="6948686" cy="4206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того, на кромках встречаются надписи и буквенные обозначения, благодаря которым легко определить стороны ткани.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3010" name="Picture 2" descr="https://avatars.mds.yandex.net/get-images-cbir/7760431/L8phQ983xLDPK2vQyySJYA8547/ocr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t="11435" b="11435"/>
          <a:stretch>
            <a:fillRect/>
          </a:stretch>
        </p:blipFill>
        <p:spPr bwMode="auto">
          <a:xfrm>
            <a:off x="382286" y="1844675"/>
            <a:ext cx="8078145" cy="4536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Кромка без проколов с изнаночной стороны выглядит шероховатой, с лицевой — гладкой.</a:t>
            </a:r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https://avatars.mds.yandex.net/get-images-cbir/7665209/MeH9drsiXkKBFpxrUfkg6w8727/ocr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t="9250" b="9250"/>
          <a:stretch>
            <a:fillRect/>
          </a:stretch>
        </p:blipFill>
        <p:spPr bwMode="auto">
          <a:xfrm>
            <a:off x="395536" y="1700808"/>
            <a:ext cx="8280920" cy="484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6652"/>
            <a:ext cx="7605464" cy="608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785813"/>
            <a:ext cx="7617509" cy="559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4" descr="C:\Users\User\AppData\Local\Temp\1 (3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512676"/>
            <a:ext cx="7824869" cy="586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096250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53244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945" y="620688"/>
            <a:ext cx="8525747" cy="576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288469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123</TotalTime>
  <Words>57</Words>
  <Application>Microsoft Office PowerPoint</Application>
  <PresentationFormat>Экран (4:3)</PresentationFormat>
  <Paragraphs>35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Изящная</vt:lpstr>
      <vt:lpstr>Основные характеристики текстильных материалов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СПОСОБ 1  поверхность набивных тканей нанесён печатный рисунок, который с лицевой стороны всегда яркий, насыщенный и чёткий, изнанка более блеклая или однотонная. В гладких тканях изнаночная сторона более пушистая, которая легко определяется как тактильно, так и визуально. </vt:lpstr>
      <vt:lpstr>СПОСОБ 2 допустимые дефекты на некоторых тканях, не считающиеся браком, такие как утолщения и уплотнения нитей на отдельных участках полотна или мелкие узелки, более выражены и заметны именно с изнаночной стороны. </vt:lpstr>
      <vt:lpstr>     СПОСОБ 3  У большинства однотонных тканей на кромках с лицевой стороны есть цветные нити, которые практически не видно с изнаночной стороны. </vt:lpstr>
      <vt:lpstr>Слайд 18</vt:lpstr>
      <vt:lpstr>СПОСОБ 5 В атласных тканях лицевая сторона всегда глянцевая, с выраженным блеском и отливом, а изнаночная — матовая. Чаще всего такой эффект присутствует в атласных шелках и сатиновых хлопках. Кстати, для получения определённого эффекта, у атласного шёлка часто используют обе стороны в качестве лицевой в одном изделии. </vt:lpstr>
      <vt:lpstr>СПОСОБ 6 Креповые и двухлицевые ткани, как правило, одинаковые с обеих сторон. Поэтому в качестве лицевой используйте любую. </vt:lpstr>
      <vt:lpstr>Слайд 21</vt:lpstr>
      <vt:lpstr>СПОСОБ 9 В однотонных тонких и прозрачных тканях — шифон, батист, муслин, марлевка, визкозные и матовые шелка, а также хлопок и лён — изнаночную сторону определяют по кромке. Как правило, на кромке любой ткани есть проколы, с лицевой стороны они выпуклые, так как выполнены с изнаночной стороны. Если визуально всё же не понятно, как выглядят проколы, проведите пальцем по кромке ткани, с лицевой стороны вы почувствуете упомянутую выпуклость от проколов. </vt:lpstr>
      <vt:lpstr>Кроме того, на кромках встречаются надписи и буквенные обозначения, благодаря которым легко определить стороны ткани. </vt:lpstr>
      <vt:lpstr>Кромка без проколов с изнаночной стороны выглядит шероховатой, с лицевой — гладкой.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характеристики текстильных материалов</dc:title>
  <dc:creator>Пользователь</dc:creator>
  <cp:lastModifiedBy>Пользователь</cp:lastModifiedBy>
  <cp:revision>24</cp:revision>
  <dcterms:created xsi:type="dcterms:W3CDTF">2022-10-12T13:14:54Z</dcterms:created>
  <dcterms:modified xsi:type="dcterms:W3CDTF">2022-10-12T15:43:06Z</dcterms:modified>
</cp:coreProperties>
</file>